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ProximaNova-bold.fntdata"/><Relationship Id="rId10" Type="http://schemas.openxmlformats.org/officeDocument/2006/relationships/slide" Target="slides/slide5.xml"/><Relationship Id="rId21" Type="http://schemas.openxmlformats.org/officeDocument/2006/relationships/font" Target="fonts/ProximaNova-regular.fntdata"/><Relationship Id="rId13" Type="http://schemas.openxmlformats.org/officeDocument/2006/relationships/slide" Target="slides/slide8.xml"/><Relationship Id="rId24" Type="http://schemas.openxmlformats.org/officeDocument/2006/relationships/font" Target="fonts/ProximaNova-boldItalic.fntdata"/><Relationship Id="rId12" Type="http://schemas.openxmlformats.org/officeDocument/2006/relationships/slide" Target="slides/slide7.xml"/><Relationship Id="rId23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aa135c8c5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3aa135c8c5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aa135c8c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3aa135c8c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3aa135c8c5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3aa135c8c5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aa135c8c5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aa135c8c5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3aa135c8c5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3aa135c8c5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3aa135c8c5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3aa135c8c5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aa135c8c5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3aa135c8c5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3aa135c8c5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3aa135c8c5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3aa135c8c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3aa135c8c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3aa135c8c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3aa135c8c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3aa135c8c5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3aa135c8c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aa135c8c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3aa135c8c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3aa135c8c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3aa135c8c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3aa135c8c5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3aa135c8c5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ompsci04.snc.edu/cs460/2023/davyjr/project/athlete_survey.php" TargetMode="External"/><Relationship Id="rId4" Type="http://schemas.openxmlformats.org/officeDocument/2006/relationships/hyperlink" Target="https://compsci04.snc.edu/cs460/2023/davyjr/project/coach_index.php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SNC Athletics Stress Survey &amp; Database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Joseph Davy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Auto-</a:t>
            </a:r>
            <a:r>
              <a:rPr lang="en" sz="1800"/>
              <a:t>notifications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Email extensions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Weekly Reports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Daily check ins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Sending Athletes links</a:t>
            </a:r>
            <a:endParaRPr sz="18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https://compsci04.snc.edu/cs460/2023/davyjr/project/athlete_survey.php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https://compsci04.snc.edu/cs460/2023/davyjr/project/coach_index.php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Strategies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Lots of Google help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specifically W3Schools &amp; the Bootstrap documentation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Meetings with Dr. Diederich &amp; Dr. McVey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Old Class Labs and Notes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specifically</a:t>
            </a:r>
            <a:r>
              <a:rPr lang="en"/>
              <a:t> from CSCI 330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ChatGPT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Mostly helped fix syntax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Extensions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Weekly </a:t>
            </a:r>
            <a:r>
              <a:rPr lang="en"/>
              <a:t>report sent to coaches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more questions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very simple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Expand for the entire school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counselors instead of coaches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 of Stress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Engagement of Athletes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Getting accurate &amp; good data from the athletes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Coach-Athlete bonds through open communication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 stressed and better performing Athletes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Athletes have a lot on their plates </a:t>
            </a:r>
            <a:r>
              <a:rPr lang="en"/>
              <a:t>which</a:t>
            </a:r>
            <a:r>
              <a:rPr lang="en"/>
              <a:t> can </a:t>
            </a:r>
            <a:r>
              <a:rPr lang="en"/>
              <a:t>lead to high stress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more accessible &amp; user-friendly survey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Objectives</a:t>
            </a:r>
            <a:endParaRPr/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the provided Daily Check In example.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methods to send texts daily reminder texts.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Iterative development and meetings with SNC Athletics to clarify specifics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to automatically notify students that they need to fill out their daily check in.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helpful links for students who indicate they are dealing with high levels of stress.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Coaching staff needs a way to get reports about their players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Coaches would like to be able to set auto alert criteria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 reports at minimum with readable presentation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Task</a:t>
            </a:r>
            <a:endParaRPr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survey for SNC Athletics to assess the stress of their athletes.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database to store those responses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website for coaches to view the responses.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Step: The Survey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Website Created with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HTML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Bootstrap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JavaScript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CSS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Data sent with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PHP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SQL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Setbacks:</a:t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Bootstrap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Buttons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Step: The Database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Created with:</a:t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help of Dr. Diederich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MySQL Database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accessed through PHP files</a:t>
            </a:r>
            <a:endParaRPr sz="1700"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Setbacks:</a:t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Remembering SQL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Combining SQL with PHP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Dreaded ERD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Setbacks: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Draw.io</a:t>
            </a:r>
            <a:endParaRPr sz="1800"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8612" y="0"/>
            <a:ext cx="5205377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 Step: The Coach Website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Website created with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HTML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Bootstrap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JavaScript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CSS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Data retrieval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PHP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SQL</a:t>
            </a:r>
            <a:endParaRPr sz="1900"/>
          </a:p>
        </p:txBody>
      </p:sp>
      <p:sp>
        <p:nvSpPr>
          <p:cNvPr id="109" name="Google Shape;109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Setbacks:</a:t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SQL integration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Minor Visuals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Bootstrap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36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Templates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Resizing for mobile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Make things pretty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